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182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Seeking for Me</a:t>
            </a:r>
          </a:p>
          <a:p>
            <a:r>
              <a:rPr lang="en-US" sz="3200" dirty="0"/>
              <a:t>Ezek. 34:11</a:t>
            </a:r>
          </a:p>
          <a:p>
            <a:r>
              <a:rPr lang="en-US" sz="3200" dirty="0"/>
              <a:t>A.N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Betlen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Maw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Maw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ding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Huang sung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lamkhial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damtakin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um hi;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kumsuk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ding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112. Keimah Hong Zong Hi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2018-10-11T14:56:42Z</dcterms:modified>
</cp:coreProperties>
</file>